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notesMasterIdLst>
    <p:notesMasterId r:id="rId47"/>
  </p:notesMasterIdLst>
  <p:sldIdLst>
    <p:sldId id="264" r:id="rId2"/>
    <p:sldId id="266" r:id="rId3"/>
    <p:sldId id="268" r:id="rId4"/>
    <p:sldId id="269" r:id="rId5"/>
    <p:sldId id="270" r:id="rId6"/>
    <p:sldId id="271" r:id="rId7"/>
    <p:sldId id="291" r:id="rId8"/>
    <p:sldId id="292" r:id="rId9"/>
    <p:sldId id="272" r:id="rId10"/>
    <p:sldId id="290" r:id="rId11"/>
    <p:sldId id="276" r:id="rId12"/>
    <p:sldId id="277" r:id="rId13"/>
    <p:sldId id="278" r:id="rId14"/>
    <p:sldId id="279" r:id="rId15"/>
    <p:sldId id="283" r:id="rId16"/>
    <p:sldId id="280" r:id="rId17"/>
    <p:sldId id="281" r:id="rId18"/>
    <p:sldId id="282" r:id="rId19"/>
    <p:sldId id="284" r:id="rId20"/>
    <p:sldId id="285" r:id="rId21"/>
    <p:sldId id="286" r:id="rId22"/>
    <p:sldId id="287" r:id="rId23"/>
    <p:sldId id="293" r:id="rId24"/>
    <p:sldId id="294" r:id="rId25"/>
    <p:sldId id="301" r:id="rId26"/>
    <p:sldId id="300" r:id="rId27"/>
    <p:sldId id="299" r:id="rId28"/>
    <p:sldId id="298" r:id="rId29"/>
    <p:sldId id="297" r:id="rId30"/>
    <p:sldId id="296" r:id="rId31"/>
    <p:sldId id="295" r:id="rId32"/>
    <p:sldId id="310" r:id="rId33"/>
    <p:sldId id="309" r:id="rId34"/>
    <p:sldId id="308" r:id="rId35"/>
    <p:sldId id="307" r:id="rId36"/>
    <p:sldId id="306" r:id="rId37"/>
    <p:sldId id="305" r:id="rId38"/>
    <p:sldId id="304" r:id="rId39"/>
    <p:sldId id="303" r:id="rId40"/>
    <p:sldId id="302" r:id="rId41"/>
    <p:sldId id="314" r:id="rId42"/>
    <p:sldId id="313" r:id="rId43"/>
    <p:sldId id="312" r:id="rId44"/>
    <p:sldId id="311" r:id="rId45"/>
    <p:sldId id="289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7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48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B0B55-6F49-4A2C-9445-D101017ADD1F}" type="datetimeFigureOut">
              <a:rPr lang="en-US" smtClean="0"/>
              <a:pPr/>
              <a:t>6/28/2020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D55F2B-BE16-4D61-8906-AC5CB5984EE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Field name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type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Constraint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Description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Festival_ID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PK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events</a:t>
            </a:r>
          </a:p>
          <a:p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wing_ID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FK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VARCHAR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NOTNULL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NOTNULL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 for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perticular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building function or 1 for all building festival.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message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VARCHAR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NOTNULL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Starting_time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NOTNULL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Ending_time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NOTNULL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Starating_date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NOTNULL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Ending_date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NOTNLL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Ending date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17762-345E-432C-847B-9BF58EC29D9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317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AA490-7B3A-48A6-8A74-A9010A8A9A86}" type="datetimeFigureOut">
              <a:rPr lang="en-US" smtClean="0"/>
              <a:pPr/>
              <a:t>6/28/2020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F4D8F-02F0-414A-B532-3D43A68CE6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602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AA490-7B3A-48A6-8A74-A9010A8A9A86}" type="datetimeFigureOut">
              <a:rPr lang="en-US" smtClean="0"/>
              <a:pPr/>
              <a:t>6/28/2020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F4D8F-02F0-414A-B532-3D43A68CE6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715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AA490-7B3A-48A6-8A74-A9010A8A9A86}" type="datetimeFigureOut">
              <a:rPr lang="en-US" smtClean="0"/>
              <a:pPr/>
              <a:t>6/28/2020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F4D8F-02F0-414A-B532-3D43A68CE6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64132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AA490-7B3A-48A6-8A74-A9010A8A9A86}" type="datetimeFigureOut">
              <a:rPr lang="en-US" smtClean="0"/>
              <a:pPr/>
              <a:t>6/28/2020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F4D8F-02F0-414A-B532-3D43A68CE6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8283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AA490-7B3A-48A6-8A74-A9010A8A9A86}" type="datetimeFigureOut">
              <a:rPr lang="en-US" smtClean="0"/>
              <a:pPr/>
              <a:t>6/28/2020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F4D8F-02F0-414A-B532-3D43A68CE6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19267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AA490-7B3A-48A6-8A74-A9010A8A9A86}" type="datetimeFigureOut">
              <a:rPr lang="en-US" smtClean="0"/>
              <a:pPr/>
              <a:t>6/28/2020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F4D8F-02F0-414A-B532-3D43A68CE6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576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AA490-7B3A-48A6-8A74-A9010A8A9A86}" type="datetimeFigureOut">
              <a:rPr lang="en-US" smtClean="0"/>
              <a:pPr/>
              <a:t>6/28/2020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F4D8F-02F0-414A-B532-3D43A68CE6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087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AA490-7B3A-48A6-8A74-A9010A8A9A86}" type="datetimeFigureOut">
              <a:rPr lang="en-US" smtClean="0"/>
              <a:pPr/>
              <a:t>6/28/2020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F4D8F-02F0-414A-B532-3D43A68CE6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433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AA490-7B3A-48A6-8A74-A9010A8A9A86}" type="datetimeFigureOut">
              <a:rPr lang="en-US" smtClean="0"/>
              <a:pPr/>
              <a:t>6/28/2020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F4D8F-02F0-414A-B532-3D43A68CE6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645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AA490-7B3A-48A6-8A74-A9010A8A9A86}" type="datetimeFigureOut">
              <a:rPr lang="en-US" smtClean="0"/>
              <a:pPr/>
              <a:t>6/28/2020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F4D8F-02F0-414A-B532-3D43A68CE6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44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AA490-7B3A-48A6-8A74-A9010A8A9A86}" type="datetimeFigureOut">
              <a:rPr lang="en-US" smtClean="0"/>
              <a:pPr/>
              <a:t>6/28/2020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F4D8F-02F0-414A-B532-3D43A68CE6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992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AA490-7B3A-48A6-8A74-A9010A8A9A86}" type="datetimeFigureOut">
              <a:rPr lang="en-US" smtClean="0"/>
              <a:pPr/>
              <a:t>6/28/2020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F4D8F-02F0-414A-B532-3D43A68CE6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04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AA490-7B3A-48A6-8A74-A9010A8A9A86}" type="datetimeFigureOut">
              <a:rPr lang="en-US" smtClean="0"/>
              <a:pPr/>
              <a:t>6/28/2020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F4D8F-02F0-414A-B532-3D43A68CE6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065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AA490-7B3A-48A6-8A74-A9010A8A9A86}" type="datetimeFigureOut">
              <a:rPr lang="en-US" smtClean="0"/>
              <a:pPr/>
              <a:t>6/28/2020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F4D8F-02F0-414A-B532-3D43A68CE6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697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AA490-7B3A-48A6-8A74-A9010A8A9A86}" type="datetimeFigureOut">
              <a:rPr lang="en-US" smtClean="0"/>
              <a:pPr/>
              <a:t>6/28/2020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F4D8F-02F0-414A-B532-3D43A68CE6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369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AA490-7B3A-48A6-8A74-A9010A8A9A86}" type="datetimeFigureOut">
              <a:rPr lang="en-US" smtClean="0"/>
              <a:pPr/>
              <a:t>6/28/2020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F4D8F-02F0-414A-B532-3D43A68CE6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472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AA490-7B3A-48A6-8A74-A9010A8A9A86}" type="datetimeFigureOut">
              <a:rPr lang="en-US" smtClean="0"/>
              <a:pPr/>
              <a:t>6/28/2020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F5F4D8F-02F0-414A-B532-3D43A68CE6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1811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608" y="0"/>
            <a:ext cx="8975864" cy="3976528"/>
          </a:xfrm>
        </p:spPr>
        <p:txBody>
          <a:bodyPr>
            <a:normAutofit fontScale="90000"/>
          </a:bodyPr>
          <a:lstStyle/>
          <a:p>
            <a:r>
              <a:rPr lang="en-US" sz="7200" dirty="0" smtClean="0"/>
              <a:t/>
            </a:r>
            <a:br>
              <a:rPr lang="en-US" sz="7200" dirty="0" smtClean="0"/>
            </a:br>
            <a:r>
              <a:rPr lang="en-US" sz="7200" dirty="0" smtClean="0"/>
              <a:t/>
            </a:r>
            <a:br>
              <a:rPr lang="en-US" sz="7200" dirty="0" smtClean="0"/>
            </a:br>
            <a:r>
              <a:rPr lang="en-US" sz="7200" dirty="0" smtClean="0"/>
              <a:t/>
            </a:r>
            <a:br>
              <a:rPr lang="en-US" sz="7200" dirty="0" smtClean="0"/>
            </a:br>
            <a:r>
              <a:rPr lang="en-US" sz="7200" dirty="0" smtClean="0"/>
              <a:t/>
            </a:r>
            <a:br>
              <a:rPr lang="en-US" sz="7200" dirty="0" smtClean="0"/>
            </a:br>
            <a:r>
              <a:rPr lang="en-US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Society management</a:t>
            </a:r>
            <a:endParaRPr lang="en-US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586" y="491982"/>
            <a:ext cx="5052070" cy="19768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2177" y="6231976"/>
            <a:ext cx="5198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inherit"/>
              </a:rPr>
              <a:t>Mentor name </a:t>
            </a:r>
            <a:r>
              <a:rPr lang="en-US" b="1" dirty="0" smtClean="0">
                <a:latin typeface="inherit"/>
              </a:rPr>
              <a:t>:</a:t>
            </a:r>
            <a:r>
              <a:rPr lang="en-US" dirty="0"/>
              <a:t> </a:t>
            </a:r>
            <a:r>
              <a:rPr lang="en-US" dirty="0" smtClean="0"/>
              <a:t>Ruchika Rami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56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90182" y="402046"/>
            <a:ext cx="206466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</a:t>
            </a: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tblvisitor</a:t>
            </a:r>
            <a:endParaRPr kumimoji="0" lang="en-US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4173684"/>
              </p:ext>
            </p:extLst>
          </p:nvPr>
        </p:nvGraphicFramePr>
        <p:xfrm>
          <a:off x="1076055" y="1023653"/>
          <a:ext cx="8991601" cy="30534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44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3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3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2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7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87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Field name</a:t>
                      </a:r>
                      <a:endParaRPr lang="en-US" sz="1400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Data type</a:t>
                      </a:r>
                      <a:endParaRPr lang="en-US" sz="1400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Size</a:t>
                      </a:r>
                      <a:endParaRPr lang="en-US" sz="1400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Constraint</a:t>
                      </a:r>
                      <a:endParaRPr lang="en-US" sz="1400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Description</a:t>
                      </a:r>
                      <a:endParaRPr lang="en-US" sz="1400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</a:rPr>
                        <a:t>ID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8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VisitorName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VARCHAR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DEFAULT</a:t>
                      </a:r>
                      <a:r>
                        <a:rPr lang="en-US" sz="14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NULL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MobileNumber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BIGINT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DEFAULT</a:t>
                      </a:r>
                      <a:r>
                        <a:rPr lang="en-US" sz="14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NULL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Address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MEDIUMTEXT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DEFAULT</a:t>
                      </a:r>
                      <a:r>
                        <a:rPr lang="en-US" sz="14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NULL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462130456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WhomtoMeet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DEFAULT</a:t>
                      </a:r>
                      <a:r>
                        <a:rPr lang="en-US" sz="14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NULL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81934547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ReasontoMeet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MEDIUMTEXT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DEFAULT</a:t>
                      </a:r>
                      <a:r>
                        <a:rPr lang="en-US" sz="14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NULL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559682979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Block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DEFAULT</a:t>
                      </a:r>
                      <a:r>
                        <a:rPr lang="en-US" sz="14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NULL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25874272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FlatNum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15460788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EnterDate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TIMESTAMP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NULL DEFAULT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602224354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Remark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DEFAULT</a:t>
                      </a:r>
                      <a:r>
                        <a:rPr lang="en-US" sz="14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NULL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310474261"/>
                  </a:ext>
                </a:extLst>
              </a:tr>
              <a:tr h="2118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Outtimr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TIMESTAMP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NULL DEFAULT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14468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408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ndex </a:t>
            </a:r>
            <a:r>
              <a:rPr lang="en-US" dirty="0"/>
              <a:t>P</a:t>
            </a:r>
            <a:r>
              <a:rPr lang="en-US" dirty="0" smtClean="0"/>
              <a:t>age</a:t>
            </a:r>
            <a:endParaRPr lang="en-US" dirty="0"/>
          </a:p>
        </p:txBody>
      </p:sp>
      <p:pic>
        <p:nvPicPr>
          <p:cNvPr id="4" name="Content Placeholder 3" descr="Screenshot (3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5980" y="1371599"/>
            <a:ext cx="9708056" cy="528276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Screenshot (4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485900"/>
            <a:ext cx="9718404" cy="516428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 descr="Screenshot (5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3771" y="1606732"/>
            <a:ext cx="9627326" cy="47940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Screenshot (6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3" y="1489166"/>
            <a:ext cx="9738514" cy="512776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 descr="Screenshot (10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418345"/>
            <a:ext cx="10046084" cy="524534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Screenshot (7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387247"/>
            <a:ext cx="9821641" cy="521305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Screenshot (8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351492"/>
            <a:ext cx="9904768" cy="52321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Footer</a:t>
            </a:r>
            <a:endParaRPr lang="en-US" dirty="0"/>
          </a:p>
        </p:txBody>
      </p:sp>
      <p:pic>
        <p:nvPicPr>
          <p:cNvPr id="4" name="Content Placeholder 3" descr="Screenshot (9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381991"/>
            <a:ext cx="9888142" cy="532808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Galary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Content Placeholder 5" descr="Screenshot (12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405890"/>
            <a:ext cx="10095961" cy="522766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72012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dirty="0"/>
              <a:t>Role of team members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sz="2400" dirty="0" smtClean="0"/>
          </a:p>
          <a:p>
            <a:r>
              <a:rPr lang="en-US" sz="3200" dirty="0" smtClean="0"/>
              <a:t> </a:t>
            </a:r>
            <a:r>
              <a:rPr lang="en-US" sz="2400" dirty="0" err="1" smtClean="0"/>
              <a:t>Hemali</a:t>
            </a:r>
            <a:r>
              <a:rPr lang="en-US" sz="2400" dirty="0" smtClean="0"/>
              <a:t> </a:t>
            </a:r>
            <a:r>
              <a:rPr lang="en-US" sz="2400" dirty="0" err="1" smtClean="0"/>
              <a:t>gosaliya</a:t>
            </a:r>
            <a:r>
              <a:rPr lang="en-US" sz="2400" dirty="0" smtClean="0"/>
              <a:t> – IT19A14         </a:t>
            </a:r>
          </a:p>
          <a:p>
            <a:r>
              <a:rPr lang="en-US" sz="2400" dirty="0" smtClean="0"/>
              <a:t> </a:t>
            </a:r>
            <a:r>
              <a:rPr lang="en-US" sz="2400" dirty="0" err="1" smtClean="0"/>
              <a:t>Parth</a:t>
            </a:r>
            <a:r>
              <a:rPr lang="en-US" sz="2400" dirty="0" smtClean="0"/>
              <a:t> </a:t>
            </a:r>
            <a:r>
              <a:rPr lang="en-US" sz="2400" dirty="0" err="1" smtClean="0"/>
              <a:t>parekh</a:t>
            </a:r>
            <a:r>
              <a:rPr lang="en-US" sz="2400" dirty="0" smtClean="0"/>
              <a:t> – IT19B32</a:t>
            </a:r>
          </a:p>
          <a:p>
            <a:r>
              <a:rPr lang="en-US" sz="2400" dirty="0" smtClean="0"/>
              <a:t> </a:t>
            </a:r>
            <a:r>
              <a:rPr lang="en-US" sz="2400" dirty="0" err="1" smtClean="0"/>
              <a:t>Rajan</a:t>
            </a:r>
            <a:r>
              <a:rPr lang="en-US" sz="2400" dirty="0" smtClean="0"/>
              <a:t> shah – IT19B46</a:t>
            </a:r>
          </a:p>
          <a:p>
            <a:r>
              <a:rPr lang="en-US" sz="2400" dirty="0" smtClean="0"/>
              <a:t> Sagar </a:t>
            </a:r>
            <a:r>
              <a:rPr lang="en-US" sz="2400" dirty="0" err="1" smtClean="0"/>
              <a:t>khunt</a:t>
            </a:r>
            <a:r>
              <a:rPr lang="en-US" sz="2400" dirty="0" smtClean="0"/>
              <a:t> – IT19B57</a:t>
            </a:r>
            <a:endParaRPr lang="en-US" sz="2400" dirty="0"/>
          </a:p>
          <a:p>
            <a:endParaRPr lang="en-US" sz="2400" dirty="0"/>
          </a:p>
          <a:p>
            <a:pPr marL="114300" indent="0">
              <a:buNone/>
            </a:pP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95747" y="5986208"/>
            <a:ext cx="8419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Analysis  by All Member 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24494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</a:t>
            </a:r>
            <a:r>
              <a:rPr lang="en-US" dirty="0" smtClean="0"/>
              <a:t>vent </a:t>
            </a:r>
            <a:endParaRPr lang="en-US" dirty="0"/>
          </a:p>
        </p:txBody>
      </p:sp>
      <p:pic>
        <p:nvPicPr>
          <p:cNvPr id="4" name="Content Placeholder 3" descr="Screenshot (13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3" y="1270000"/>
            <a:ext cx="10170775" cy="542174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r>
              <a:rPr lang="en-US" dirty="0" smtClean="0"/>
              <a:t>ontact Us</a:t>
            </a:r>
            <a:endParaRPr lang="en-US" dirty="0"/>
          </a:p>
        </p:txBody>
      </p:sp>
      <p:pic>
        <p:nvPicPr>
          <p:cNvPr id="4" name="Content Placeholder 3" descr="PHOTO-2020-04-10-17-28-10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5" y="1270000"/>
            <a:ext cx="9979582" cy="537588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60400"/>
          </a:xfrm>
        </p:spPr>
        <p:txBody>
          <a:bodyPr/>
          <a:lstStyle/>
          <a:p>
            <a:r>
              <a:rPr lang="en-US" dirty="0" smtClean="0"/>
              <a:t>About Us</a:t>
            </a:r>
            <a:endParaRPr lang="en-US" dirty="0"/>
          </a:p>
        </p:txBody>
      </p:sp>
      <p:pic>
        <p:nvPicPr>
          <p:cNvPr id="4" name="Content Placeholder 3" descr="PHOTO-2020-04-10-17-38-0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3" y="1269999"/>
            <a:ext cx="9863205" cy="539680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8749"/>
          </a:xfrm>
        </p:spPr>
        <p:txBody>
          <a:bodyPr/>
          <a:lstStyle/>
          <a:p>
            <a:r>
              <a:rPr lang="en-US" dirty="0" smtClean="0"/>
              <a:t>Secretary Login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549652"/>
            <a:ext cx="9755140" cy="5024389"/>
          </a:xfrm>
        </p:spPr>
      </p:pic>
    </p:spTree>
    <p:extLst>
      <p:ext uri="{BB962C8B-B14F-4D97-AF65-F5344CB8AC3E}">
        <p14:creationId xmlns:p14="http://schemas.microsoft.com/office/powerpoint/2010/main" val="1961226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53935"/>
          </a:xfrm>
        </p:spPr>
        <p:txBody>
          <a:bodyPr/>
          <a:lstStyle/>
          <a:p>
            <a:r>
              <a:rPr lang="en-US" dirty="0" smtClean="0"/>
              <a:t>Secretary Dashboard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1420755"/>
            <a:ext cx="9605511" cy="5270990"/>
          </a:xfrm>
        </p:spPr>
      </p:pic>
    </p:spTree>
    <p:extLst>
      <p:ext uri="{BB962C8B-B14F-4D97-AF65-F5344CB8AC3E}">
        <p14:creationId xmlns:p14="http://schemas.microsoft.com/office/powerpoint/2010/main" val="28543845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0560"/>
          </a:xfrm>
        </p:spPr>
        <p:txBody>
          <a:bodyPr/>
          <a:lstStyle/>
          <a:p>
            <a:r>
              <a:rPr lang="en-US" dirty="0" smtClean="0"/>
              <a:t>Secretary Can Add And Manage Flat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1404129"/>
            <a:ext cx="9672012" cy="5232166"/>
          </a:xfrm>
        </p:spPr>
      </p:pic>
    </p:spTree>
    <p:extLst>
      <p:ext uri="{BB962C8B-B14F-4D97-AF65-F5344CB8AC3E}">
        <p14:creationId xmlns:p14="http://schemas.microsoft.com/office/powerpoint/2010/main" val="2532437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77091"/>
            <a:ext cx="8596668" cy="1260764"/>
          </a:xfrm>
        </p:spPr>
        <p:txBody>
          <a:bodyPr>
            <a:normAutofit/>
          </a:bodyPr>
          <a:lstStyle/>
          <a:p>
            <a:r>
              <a:rPr lang="en-US" dirty="0" smtClean="0"/>
              <a:t>Secretary Can Manage And Solve All Notification Complain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1537855"/>
            <a:ext cx="9547321" cy="5195454"/>
          </a:xfrm>
        </p:spPr>
      </p:pic>
    </p:spTree>
    <p:extLst>
      <p:ext uri="{BB962C8B-B14F-4D97-AF65-F5344CB8AC3E}">
        <p14:creationId xmlns:p14="http://schemas.microsoft.com/office/powerpoint/2010/main" val="2924971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7062"/>
          </a:xfrm>
        </p:spPr>
        <p:txBody>
          <a:bodyPr/>
          <a:lstStyle/>
          <a:p>
            <a:r>
              <a:rPr lang="en-US" dirty="0" smtClean="0"/>
              <a:t>He Can Manage </a:t>
            </a:r>
            <a:r>
              <a:rPr lang="en-US" dirty="0" err="1" smtClean="0"/>
              <a:t>Allotement</a:t>
            </a:r>
            <a:r>
              <a:rPr lang="en-US" dirty="0" smtClean="0"/>
              <a:t> Detail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346662"/>
            <a:ext cx="9497444" cy="5334893"/>
          </a:xfrm>
        </p:spPr>
      </p:pic>
    </p:spTree>
    <p:extLst>
      <p:ext uri="{BB962C8B-B14F-4D97-AF65-F5344CB8AC3E}">
        <p14:creationId xmlns:p14="http://schemas.microsoft.com/office/powerpoint/2010/main" val="5313268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 Watchman And Staff Detail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379192"/>
            <a:ext cx="9514070" cy="5344232"/>
          </a:xfrm>
        </p:spPr>
      </p:pic>
    </p:spTree>
    <p:extLst>
      <p:ext uri="{BB962C8B-B14F-4D97-AF65-F5344CB8AC3E}">
        <p14:creationId xmlns:p14="http://schemas.microsoft.com/office/powerpoint/2010/main" val="39000151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 Maintenance And Other Bill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370879"/>
            <a:ext cx="9489131" cy="5264852"/>
          </a:xfrm>
        </p:spPr>
      </p:pic>
    </p:spTree>
    <p:extLst>
      <p:ext uri="{BB962C8B-B14F-4D97-AF65-F5344CB8AC3E}">
        <p14:creationId xmlns:p14="http://schemas.microsoft.com/office/powerpoint/2010/main" val="3240906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dirty="0"/>
              <a:t>Abstract of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600200"/>
            <a:ext cx="10652912" cy="2835998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are going to make a society maintenance or management system for reduce the time or paper work .</a:t>
            </a:r>
          </a:p>
          <a:p>
            <a:pPr algn="just"/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Application built both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side secretary side and users side, users can advance book the party hall, garden and secretary can manage the maintenance and events , notifications. Users can view notifications through the OTP system.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54882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12371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78944"/>
            <a:ext cx="9356128" cy="5190141"/>
          </a:xfrm>
        </p:spPr>
      </p:pic>
    </p:spTree>
    <p:extLst>
      <p:ext uri="{BB962C8B-B14F-4D97-AF65-F5344CB8AC3E}">
        <p14:creationId xmlns:p14="http://schemas.microsoft.com/office/powerpoint/2010/main" val="3830361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3811"/>
          </a:xfrm>
        </p:spPr>
        <p:txBody>
          <a:bodyPr/>
          <a:lstStyle/>
          <a:p>
            <a:r>
              <a:rPr lang="en-US" dirty="0" smtClean="0"/>
              <a:t>Manage Complain Detail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313411"/>
            <a:ext cx="9580571" cy="5381587"/>
          </a:xfrm>
        </p:spPr>
      </p:pic>
    </p:spTree>
    <p:extLst>
      <p:ext uri="{BB962C8B-B14F-4D97-AF65-F5344CB8AC3E}">
        <p14:creationId xmlns:p14="http://schemas.microsoft.com/office/powerpoint/2010/main" val="16491525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5622"/>
          </a:xfrm>
        </p:spPr>
        <p:txBody>
          <a:bodyPr/>
          <a:lstStyle/>
          <a:p>
            <a:r>
              <a:rPr lang="en-US" dirty="0" smtClean="0"/>
              <a:t>He Also Search The Allotment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337628"/>
            <a:ext cx="9546467" cy="5362430"/>
          </a:xfrm>
        </p:spPr>
      </p:pic>
    </p:spTree>
    <p:extLst>
      <p:ext uri="{BB962C8B-B14F-4D97-AF65-F5344CB8AC3E}">
        <p14:creationId xmlns:p14="http://schemas.microsoft.com/office/powerpoint/2010/main" val="21283077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53935"/>
          </a:xfrm>
        </p:spPr>
        <p:txBody>
          <a:bodyPr/>
          <a:lstStyle/>
          <a:p>
            <a:r>
              <a:rPr lang="en-US" dirty="0" smtClean="0"/>
              <a:t>Manage Amenities And Also Book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63535"/>
            <a:ext cx="9688637" cy="5461461"/>
          </a:xfrm>
        </p:spPr>
      </p:pic>
    </p:spTree>
    <p:extLst>
      <p:ext uri="{BB962C8B-B14F-4D97-AF65-F5344CB8AC3E}">
        <p14:creationId xmlns:p14="http://schemas.microsoft.com/office/powerpoint/2010/main" val="15836085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7185"/>
          </a:xfrm>
        </p:spPr>
        <p:txBody>
          <a:bodyPr/>
          <a:lstStyle/>
          <a:p>
            <a:r>
              <a:rPr lang="en-US" dirty="0" err="1" smtClean="0"/>
              <a:t>Homeville</a:t>
            </a:r>
            <a:r>
              <a:rPr lang="en-US" dirty="0" smtClean="0"/>
              <a:t> </a:t>
            </a:r>
            <a:r>
              <a:rPr lang="en-US" dirty="0" err="1" smtClean="0"/>
              <a:t>Gallary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96785"/>
            <a:ext cx="9589581" cy="5386648"/>
          </a:xfrm>
        </p:spPr>
      </p:pic>
    </p:spTree>
    <p:extLst>
      <p:ext uri="{BB962C8B-B14F-4D97-AF65-F5344CB8AC3E}">
        <p14:creationId xmlns:p14="http://schemas.microsoft.com/office/powerpoint/2010/main" val="902010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3811"/>
          </a:xfrm>
        </p:spPr>
        <p:txBody>
          <a:bodyPr/>
          <a:lstStyle/>
          <a:p>
            <a:r>
              <a:rPr lang="en-US" dirty="0" smtClean="0"/>
              <a:t>Manage Feature And Past Celebration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313411"/>
            <a:ext cx="9514070" cy="5344232"/>
          </a:xfrm>
        </p:spPr>
      </p:pic>
    </p:spTree>
    <p:extLst>
      <p:ext uri="{BB962C8B-B14F-4D97-AF65-F5344CB8AC3E}">
        <p14:creationId xmlns:p14="http://schemas.microsoft.com/office/powerpoint/2010/main" val="36734069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7185"/>
          </a:xfrm>
        </p:spPr>
        <p:txBody>
          <a:bodyPr/>
          <a:lstStyle/>
          <a:p>
            <a:r>
              <a:rPr lang="en-US" dirty="0" smtClean="0"/>
              <a:t>User Login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96785"/>
            <a:ext cx="9563946" cy="5395596"/>
          </a:xfrm>
        </p:spPr>
      </p:pic>
    </p:spTree>
    <p:extLst>
      <p:ext uri="{BB962C8B-B14F-4D97-AF65-F5344CB8AC3E}">
        <p14:creationId xmlns:p14="http://schemas.microsoft.com/office/powerpoint/2010/main" val="30663290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373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User Can View Personal Visitor Detail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46909"/>
            <a:ext cx="9638761" cy="5414273"/>
          </a:xfrm>
        </p:spPr>
      </p:pic>
    </p:spTree>
    <p:extLst>
      <p:ext uri="{BB962C8B-B14F-4D97-AF65-F5344CB8AC3E}">
        <p14:creationId xmlns:p14="http://schemas.microsoft.com/office/powerpoint/2010/main" val="40365711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006993" cy="670560"/>
          </a:xfrm>
        </p:spPr>
        <p:txBody>
          <a:bodyPr/>
          <a:lstStyle/>
          <a:p>
            <a:r>
              <a:rPr lang="en-US" dirty="0" smtClean="0"/>
              <a:t>User Can Raise Complain And Check Status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1280159"/>
            <a:ext cx="9613823" cy="5400265"/>
          </a:xfrm>
        </p:spPr>
      </p:pic>
    </p:spTree>
    <p:extLst>
      <p:ext uri="{BB962C8B-B14F-4D97-AF65-F5344CB8AC3E}">
        <p14:creationId xmlns:p14="http://schemas.microsoft.com/office/powerpoint/2010/main" val="1236634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7185"/>
          </a:xfrm>
        </p:spPr>
        <p:txBody>
          <a:bodyPr/>
          <a:lstStyle/>
          <a:p>
            <a:r>
              <a:rPr lang="en-US" dirty="0" smtClean="0"/>
              <a:t>User Can Use </a:t>
            </a:r>
            <a:r>
              <a:rPr lang="en-US" dirty="0" err="1" smtClean="0"/>
              <a:t>Homeville</a:t>
            </a:r>
            <a:r>
              <a:rPr lang="en-US" dirty="0" smtClean="0"/>
              <a:t> Amenities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96785"/>
            <a:ext cx="9555633" cy="5367579"/>
          </a:xfrm>
        </p:spPr>
      </p:pic>
    </p:spTree>
    <p:extLst>
      <p:ext uri="{BB962C8B-B14F-4D97-AF65-F5344CB8AC3E}">
        <p14:creationId xmlns:p14="http://schemas.microsoft.com/office/powerpoint/2010/main" val="1726697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1277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Study of similar ideas  in the market</a:t>
            </a:r>
            <a:r>
              <a:rPr lang="en-US" sz="4800" dirty="0"/>
              <a:t/>
            </a:r>
            <a:br>
              <a:rPr lang="en-US" sz="4800" dirty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55" y="1296785"/>
            <a:ext cx="11732660" cy="524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94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2068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User Dashboard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30284"/>
            <a:ext cx="9605510" cy="5395596"/>
          </a:xfrm>
        </p:spPr>
      </p:pic>
    </p:spTree>
    <p:extLst>
      <p:ext uri="{BB962C8B-B14F-4D97-AF65-F5344CB8AC3E}">
        <p14:creationId xmlns:p14="http://schemas.microsoft.com/office/powerpoint/2010/main" val="12474311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0560"/>
          </a:xfrm>
        </p:spPr>
        <p:txBody>
          <a:bodyPr/>
          <a:lstStyle/>
          <a:p>
            <a:r>
              <a:rPr lang="en-US" dirty="0" smtClean="0"/>
              <a:t>Watchman Login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80160"/>
            <a:ext cx="9530695" cy="5353571"/>
          </a:xfrm>
        </p:spPr>
      </p:pic>
    </p:spTree>
    <p:extLst>
      <p:ext uri="{BB962C8B-B14F-4D97-AF65-F5344CB8AC3E}">
        <p14:creationId xmlns:p14="http://schemas.microsoft.com/office/powerpoint/2010/main" val="4298245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728749"/>
          </a:xfrm>
        </p:spPr>
        <p:txBody>
          <a:bodyPr>
            <a:normAutofit/>
          </a:bodyPr>
          <a:lstStyle/>
          <a:p>
            <a:r>
              <a:rPr lang="en-US" dirty="0" smtClean="0"/>
              <a:t>Watchman Dashboard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338348"/>
            <a:ext cx="9489131" cy="5330223"/>
          </a:xfrm>
        </p:spPr>
      </p:pic>
    </p:spTree>
    <p:extLst>
      <p:ext uri="{BB962C8B-B14F-4D97-AF65-F5344CB8AC3E}">
        <p14:creationId xmlns:p14="http://schemas.microsoft.com/office/powerpoint/2010/main" val="12021886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53935"/>
          </a:xfrm>
        </p:spPr>
        <p:txBody>
          <a:bodyPr/>
          <a:lstStyle/>
          <a:p>
            <a:r>
              <a:rPr lang="en-US" dirty="0" smtClean="0"/>
              <a:t>Watchman Show All Visitor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63535"/>
            <a:ext cx="9572259" cy="5376918"/>
          </a:xfrm>
        </p:spPr>
      </p:pic>
    </p:spTree>
    <p:extLst>
      <p:ext uri="{BB962C8B-B14F-4D97-AF65-F5344CB8AC3E}">
        <p14:creationId xmlns:p14="http://schemas.microsoft.com/office/powerpoint/2010/main" val="9222390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7185"/>
          </a:xfrm>
        </p:spPr>
        <p:txBody>
          <a:bodyPr/>
          <a:lstStyle/>
          <a:p>
            <a:r>
              <a:rPr lang="en-US" dirty="0" smtClean="0"/>
              <a:t>Manage Visitor And Also Search Visitor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96785"/>
            <a:ext cx="9613822" cy="5400264"/>
          </a:xfrm>
        </p:spPr>
      </p:pic>
    </p:spTree>
    <p:extLst>
      <p:ext uri="{BB962C8B-B14F-4D97-AF65-F5344CB8AC3E}">
        <p14:creationId xmlns:p14="http://schemas.microsoft.com/office/powerpoint/2010/main" val="28290159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745969"/>
            <a:ext cx="10411844" cy="1759527"/>
          </a:xfrm>
        </p:spPr>
        <p:txBody>
          <a:bodyPr/>
          <a:lstStyle/>
          <a:p>
            <a:r>
              <a:rPr lang="en-US" dirty="0" smtClean="0"/>
              <a:t>							</a:t>
            </a:r>
            <a:r>
              <a:rPr 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48596"/>
              </p:ext>
            </p:extLst>
          </p:nvPr>
        </p:nvGraphicFramePr>
        <p:xfrm>
          <a:off x="574367" y="722904"/>
          <a:ext cx="8963661" cy="21553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83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83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8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83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02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434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Field name</a:t>
                      </a:r>
                      <a:endParaRPr lang="en-US" sz="1400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Data type</a:t>
                      </a:r>
                      <a:endParaRPr lang="en-US" sz="1400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Size</a:t>
                      </a:r>
                      <a:endParaRPr lang="en-US" sz="1400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Constraint</a:t>
                      </a:r>
                      <a:endParaRPr lang="en-US" sz="1400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Description</a:t>
                      </a:r>
                      <a:endParaRPr lang="en-US" sz="1400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0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</a:rPr>
                        <a:t>ID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INT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0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  <a:latin typeface="+mn-lt"/>
                        </a:rPr>
                        <a:t>AdminName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VARCHAR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</a:rPr>
                        <a:t>120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</a:rPr>
                        <a:t>DEFAULT NULL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1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UserName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VARCHAR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</a:rPr>
                        <a:t>120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effectLst/>
                          <a:latin typeface="+mn-lt"/>
                        </a:rPr>
                        <a:t>DEFAULT NULL</a:t>
                      </a:r>
                      <a:endParaRPr lang="en-US" sz="1400" dirty="0" smtClean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 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1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MobileNumber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BIGINT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effectLst/>
                          <a:latin typeface="+mn-lt"/>
                        </a:rPr>
                        <a:t>DEFAULT NULL</a:t>
                      </a:r>
                      <a:endParaRPr lang="en-US" sz="1400" dirty="0" smtClean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195355952"/>
                  </a:ext>
                </a:extLst>
              </a:tr>
              <a:tr h="2511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Email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effectLst/>
                          <a:latin typeface="+mn-lt"/>
                        </a:rPr>
                        <a:t>DEFAULT NULL</a:t>
                      </a:r>
                      <a:endParaRPr lang="en-US" sz="1400" dirty="0" smtClean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250608689"/>
                  </a:ext>
                </a:extLst>
              </a:tr>
              <a:tr h="2750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Password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effectLst/>
                          <a:latin typeface="+mn-lt"/>
                        </a:rPr>
                        <a:t>DEFAULT NULL</a:t>
                      </a:r>
                      <a:endParaRPr lang="en-US" sz="1400" dirty="0" smtClean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16702697"/>
                  </a:ext>
                </a:extLst>
              </a:tr>
              <a:tr h="2116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AdminRegdate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TIMESTAMP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NULL DEFAULT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975378150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14216" y="170241"/>
            <a:ext cx="192190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tbladmin</a:t>
            </a:r>
            <a:endParaRPr kumimoji="0" lang="en-US" sz="28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42723" y="1879109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2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14216" y="3185529"/>
            <a:ext cx="2409506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kumimoji="0" lang="en-US" sz="28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sz="2800" b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tblallotment</a:t>
            </a:r>
            <a:endParaRPr kumimoji="0" lang="en-US" sz="28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7874580"/>
              </p:ext>
            </p:extLst>
          </p:nvPr>
        </p:nvGraphicFramePr>
        <p:xfrm>
          <a:off x="574367" y="3742657"/>
          <a:ext cx="8963660" cy="28722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53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2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26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20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32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84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Field name</a:t>
                      </a:r>
                      <a:endParaRPr lang="en-US" sz="1400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Data type</a:t>
                      </a:r>
                      <a:endParaRPr lang="en-US" sz="1400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Size</a:t>
                      </a:r>
                      <a:endParaRPr lang="en-US" sz="1400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Constraint</a:t>
                      </a:r>
                      <a:endParaRPr lang="en-US" sz="1400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Description</a:t>
                      </a:r>
                      <a:endParaRPr lang="en-US" sz="1400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6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</a:rPr>
                        <a:t>ID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10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PK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6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</a:rPr>
                        <a:t>Name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VARCHAR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DEFAULT NULL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60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ContactNumber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BIGINT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10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DEFAULT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60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Block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DEFAULT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101265504"/>
                  </a:ext>
                </a:extLst>
              </a:tr>
              <a:tr h="2860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FlateNum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DEFAULT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282670819"/>
                  </a:ext>
                </a:extLst>
              </a:tr>
              <a:tr h="2860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Econtactnum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BIGINT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DEFAULT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15282613"/>
                  </a:ext>
                </a:extLst>
              </a:tr>
              <a:tr h="2860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Noofmember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DEFAULT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489691294"/>
                  </a:ext>
                </a:extLst>
              </a:tr>
              <a:tr h="285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Address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MEDIUMTEXT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DEFAULT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515964191"/>
                  </a:ext>
                </a:extLst>
              </a:tr>
              <a:tr h="2860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AllotmentDate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TIMESTAMP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NULL</a:t>
                      </a:r>
                      <a:r>
                        <a:rPr lang="en-US" sz="1400" baseline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DEFAULT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011663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434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600806" y="1998042"/>
            <a:ext cx="18473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413646"/>
              </p:ext>
            </p:extLst>
          </p:nvPr>
        </p:nvGraphicFramePr>
        <p:xfrm>
          <a:off x="884364" y="939653"/>
          <a:ext cx="8963659" cy="20124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557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1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18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18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32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60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Field name</a:t>
                      </a:r>
                      <a:endParaRPr lang="en-US" sz="1400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Data type</a:t>
                      </a:r>
                      <a:endParaRPr lang="en-US" sz="1400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Size</a:t>
                      </a:r>
                      <a:endParaRPr lang="en-US" sz="1400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Constraint</a:t>
                      </a:r>
                      <a:endParaRPr lang="en-US" sz="1400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Description</a:t>
                      </a:r>
                      <a:endParaRPr lang="en-US" sz="1400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4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Said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INT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2</a:t>
                      </a:r>
                      <a:r>
                        <a:rPr lang="en-US" sz="1400" dirty="0" smtClean="0">
                          <a:effectLst/>
                          <a:latin typeface="+mn-lt"/>
                        </a:rPr>
                        <a:t>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0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Aid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4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Contact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VARCHAR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</a:rPr>
                        <a:t>NOT NULL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90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</a:rPr>
                        <a:t>Email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VARCHAR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255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</a:rPr>
                        <a:t>NOT NULL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16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Flateno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VARCHAR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10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</a:rPr>
                        <a:t>NOT NULL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90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Block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VA4RCHAR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10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</a:rPr>
                        <a:t>NOT NULL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06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22886345"/>
                  </a:ext>
                </a:extLst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590935" y="-97893"/>
            <a:ext cx="2419252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sz="2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tblamenities</a:t>
            </a:r>
            <a:endParaRPr kumimoji="0" lang="en-US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590935" y="3455612"/>
            <a:ext cx="2804229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showamenities</a:t>
            </a:r>
            <a:endParaRPr kumimoji="0" lang="en-US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graphicFrame>
        <p:nvGraphicFramePr>
          <p:cNvPr id="11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6239395"/>
              </p:ext>
            </p:extLst>
          </p:nvPr>
        </p:nvGraphicFramePr>
        <p:xfrm>
          <a:off x="884364" y="4101002"/>
          <a:ext cx="8963658" cy="12344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14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1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14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36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52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85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Field name</a:t>
                      </a:r>
                      <a:endParaRPr lang="en-US" sz="1400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Data type</a:t>
                      </a:r>
                      <a:endParaRPr lang="en-US" sz="1400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Size</a:t>
                      </a:r>
                      <a:endParaRPr lang="en-US" sz="1400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Constraint</a:t>
                      </a:r>
                      <a:endParaRPr lang="en-US" sz="1400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Description</a:t>
                      </a:r>
                      <a:endParaRPr lang="en-US" sz="1400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5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said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INT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2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image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VARCHAR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</a:rPr>
                        <a:t>255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</a:rPr>
                        <a:t>NOT NULL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91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VARCHAR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</a:rPr>
                        <a:t>NOT NULL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582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99726" y="484876"/>
            <a:ext cx="1452514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tblflat</a:t>
            </a:r>
            <a:endParaRPr kumimoji="0" lang="en-US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5560498"/>
              </p:ext>
            </p:extLst>
          </p:nvPr>
        </p:nvGraphicFramePr>
        <p:xfrm>
          <a:off x="923922" y="1043197"/>
          <a:ext cx="8991601" cy="18979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44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3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3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2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7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97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Field name</a:t>
                      </a:r>
                      <a:endParaRPr lang="en-US" sz="1400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Data type</a:t>
                      </a:r>
                      <a:endParaRPr lang="en-US" sz="1400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Size</a:t>
                      </a:r>
                      <a:endParaRPr lang="en-US" sz="1400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Constraint</a:t>
                      </a:r>
                      <a:endParaRPr lang="en-US" sz="1400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Description</a:t>
                      </a:r>
                      <a:endParaRPr lang="en-US" sz="1400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6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</a:rPr>
                        <a:t>ID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10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6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FlatNum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50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6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Floor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VARCHAR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</a:rPr>
                        <a:t>50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DEFAULT</a:t>
                      </a:r>
                      <a:r>
                        <a:rPr lang="en-US" sz="14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NULL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15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Block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DEFAULT</a:t>
                      </a:r>
                      <a:r>
                        <a:rPr lang="en-US" sz="14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NULL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462130456"/>
                  </a:ext>
                </a:extLst>
              </a:tr>
              <a:tr h="2215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FlatType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DEFAULT</a:t>
                      </a:r>
                      <a:r>
                        <a:rPr lang="en-US" sz="14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NULL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81934547"/>
                  </a:ext>
                </a:extLst>
              </a:tr>
              <a:tr h="2215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Mcharge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DEFAULT</a:t>
                      </a:r>
                      <a:r>
                        <a:rPr lang="en-US" sz="14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NULL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559682979"/>
                  </a:ext>
                </a:extLst>
              </a:tr>
              <a:tr h="2215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CreationDate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TIMESTAMP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NULL DEFAULT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2587427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86956"/>
              </p:ext>
            </p:extLst>
          </p:nvPr>
        </p:nvGraphicFramePr>
        <p:xfrm>
          <a:off x="923922" y="4519116"/>
          <a:ext cx="8991601" cy="6988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44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3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3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2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7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22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Field name</a:t>
                      </a:r>
                      <a:endParaRPr lang="en-US" sz="1400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Data type</a:t>
                      </a:r>
                      <a:endParaRPr lang="en-US" sz="1400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Size</a:t>
                      </a:r>
                      <a:endParaRPr lang="en-US" sz="1400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Constraint</a:t>
                      </a:r>
                      <a:endParaRPr lang="en-US" sz="1400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Description</a:t>
                      </a:r>
                      <a:endParaRPr lang="en-US" sz="1400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</a:rPr>
                        <a:t>ID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</a:rPr>
                        <a:t>INT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10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BlockName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VARCHAR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DEFAULT</a:t>
                      </a:r>
                      <a:r>
                        <a:rPr lang="en-US" sz="14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NULL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99726" y="3914426"/>
            <a:ext cx="18857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6. </a:t>
            </a:r>
            <a:r>
              <a:rPr lang="en-US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tblblocks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294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1195086"/>
              </p:ext>
            </p:extLst>
          </p:nvPr>
        </p:nvGraphicFramePr>
        <p:xfrm>
          <a:off x="914848" y="3480670"/>
          <a:ext cx="8991601" cy="11059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44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3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3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2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7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74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Field name</a:t>
                      </a:r>
                      <a:endParaRPr lang="en-US" sz="1400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Data type</a:t>
                      </a:r>
                      <a:endParaRPr lang="en-US" sz="1400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Size</a:t>
                      </a:r>
                      <a:endParaRPr lang="en-US" sz="1400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Constraint</a:t>
                      </a:r>
                      <a:endParaRPr lang="en-US" sz="1400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Description</a:t>
                      </a:r>
                      <a:endParaRPr lang="en-US" sz="1400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2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</a:rPr>
                        <a:t>ID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10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2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VARCHAR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50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NOT</a:t>
                      </a:r>
                      <a:r>
                        <a:rPr lang="en-US" sz="14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NULL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92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VARCHAR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</a:rPr>
                        <a:t>500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NOT</a:t>
                      </a:r>
                      <a:r>
                        <a:rPr lang="en-US" sz="14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NULL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77064" y="2901931"/>
            <a:ext cx="1792094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</a:t>
            </a: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tblevent</a:t>
            </a:r>
            <a:endParaRPr kumimoji="0" lang="en-US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577064" y="379036"/>
            <a:ext cx="1858457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</a:t>
            </a: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tblgalary</a:t>
            </a:r>
            <a:endParaRPr kumimoji="0" lang="en-US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2064273"/>
              </p:ext>
            </p:extLst>
          </p:nvPr>
        </p:nvGraphicFramePr>
        <p:xfrm>
          <a:off x="914848" y="982615"/>
          <a:ext cx="8991601" cy="7781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44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3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3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2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7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3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Field name</a:t>
                      </a:r>
                      <a:endParaRPr lang="en-US" sz="1400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Data type</a:t>
                      </a:r>
                      <a:endParaRPr lang="en-US" sz="1400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Size</a:t>
                      </a:r>
                      <a:endParaRPr lang="en-US" sz="1400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Constraint</a:t>
                      </a:r>
                      <a:endParaRPr lang="en-US" sz="1400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Description</a:t>
                      </a:r>
                      <a:endParaRPr lang="en-US" sz="1400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4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</a:rPr>
                        <a:t>ID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255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4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VARCHAR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255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NOT</a:t>
                      </a:r>
                      <a:r>
                        <a:rPr lang="en-US" sz="14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NULL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5365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24142" y="-19851"/>
            <a:ext cx="18473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83555"/>
              </p:ext>
            </p:extLst>
          </p:nvPr>
        </p:nvGraphicFramePr>
        <p:xfrm>
          <a:off x="911598" y="934256"/>
          <a:ext cx="8991601" cy="18575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44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3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3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2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7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95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Field name</a:t>
                      </a:r>
                      <a:endParaRPr lang="en-US" sz="1400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Data type</a:t>
                      </a:r>
                      <a:endParaRPr lang="en-US" sz="1400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Size</a:t>
                      </a:r>
                      <a:endParaRPr lang="en-US" sz="1400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Constraint</a:t>
                      </a:r>
                      <a:endParaRPr lang="en-US" sz="1400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Description</a:t>
                      </a:r>
                      <a:endParaRPr lang="en-US" sz="1400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6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</a:rPr>
                        <a:t>ID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</a:rPr>
                        <a:t>INT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10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6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Block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VARCHAR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86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FlateNum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86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PricepUnit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INT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DEFAULT</a:t>
                      </a:r>
                      <a:r>
                        <a:rPr lang="en-US" sz="14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NULL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16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UnitCons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DEFAULT</a:t>
                      </a:r>
                      <a:r>
                        <a:rPr lang="en-US" sz="14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NULL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88516436"/>
                  </a:ext>
                </a:extLst>
              </a:tr>
              <a:tr h="2186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Echarge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VARCHAR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DEFAULT</a:t>
                      </a:r>
                      <a:r>
                        <a:rPr lang="en-US" sz="14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NULL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86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BillDate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</a:rPr>
                        <a:t>TIMESTAMP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-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NULL</a:t>
                      </a:r>
                      <a:r>
                        <a:rPr lang="en-US" sz="14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DEFAULT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616507" y="364868"/>
            <a:ext cx="140775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</a:t>
            </a: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tblbill</a:t>
            </a:r>
            <a:endParaRPr kumimoji="0" lang="en-US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643827"/>
              </p:ext>
            </p:extLst>
          </p:nvPr>
        </p:nvGraphicFramePr>
        <p:xfrm>
          <a:off x="911598" y="3958110"/>
          <a:ext cx="8991601" cy="21101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44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3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3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2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7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01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Field name</a:t>
                      </a:r>
                      <a:endParaRPr lang="en-US" sz="1400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Data type</a:t>
                      </a:r>
                      <a:endParaRPr lang="en-US" sz="1400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Size</a:t>
                      </a:r>
                      <a:endParaRPr lang="en-US" sz="1400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Constraint</a:t>
                      </a:r>
                      <a:endParaRPr lang="en-US" sz="1400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Description</a:t>
                      </a:r>
                      <a:endParaRPr lang="en-US" sz="1400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1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10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1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  <a:latin typeface="+mn-lt"/>
                        </a:rPr>
                        <a:t>RequestID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10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DEFAULT</a:t>
                      </a:r>
                      <a:r>
                        <a:rPr lang="en-US" sz="14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NULL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1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DEFAULT</a:t>
                      </a:r>
                      <a:r>
                        <a:rPr lang="en-US" sz="14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NULL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9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ComplainType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VARCHAR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DEFAULT</a:t>
                      </a:r>
                      <a:r>
                        <a:rPr lang="en-US" sz="14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NULL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01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CompRaisedate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MEDIUMTEXT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DEFAULT</a:t>
                      </a:r>
                      <a:r>
                        <a:rPr lang="en-US" sz="14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NULL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01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AdminRemark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</a:rPr>
                        <a:t>TIMESTAMP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-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DEFAULT</a:t>
                      </a:r>
                      <a:r>
                        <a:rPr lang="en-US" sz="14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NULL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01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Status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VARCHAR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DEFAULT</a:t>
                      </a:r>
                      <a:r>
                        <a:rPr lang="en-US" sz="14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NULL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01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ResolvedDate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TIMESTAMP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-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DEFAULT</a:t>
                      </a:r>
                      <a:r>
                        <a:rPr lang="en-US" sz="14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NULL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524142" y="3397147"/>
            <a:ext cx="2505686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tblcomplain</a:t>
            </a:r>
            <a:endParaRPr kumimoji="0" lang="en-US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60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300</TotalTime>
  <Words>623</Words>
  <Application>Microsoft Office PowerPoint</Application>
  <PresentationFormat>Widescreen</PresentationFormat>
  <Paragraphs>427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inherit</vt:lpstr>
      <vt:lpstr>Times New Roman</vt:lpstr>
      <vt:lpstr>Trebuchet MS</vt:lpstr>
      <vt:lpstr>Wingdings 3</vt:lpstr>
      <vt:lpstr>Facet</vt:lpstr>
      <vt:lpstr>    Society management</vt:lpstr>
      <vt:lpstr>Role of team members</vt:lpstr>
      <vt:lpstr>Abstract of definition</vt:lpstr>
      <vt:lpstr>Study of similar ideas  in the market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Index Page</vt:lpstr>
      <vt:lpstr>PowerPoint Presentation</vt:lpstr>
      <vt:lpstr> </vt:lpstr>
      <vt:lpstr>PowerPoint Presentation</vt:lpstr>
      <vt:lpstr> </vt:lpstr>
      <vt:lpstr>PowerPoint Presentation</vt:lpstr>
      <vt:lpstr>PowerPoint Presentation</vt:lpstr>
      <vt:lpstr>Footer</vt:lpstr>
      <vt:lpstr>Galary </vt:lpstr>
      <vt:lpstr>Event </vt:lpstr>
      <vt:lpstr>Contact Us</vt:lpstr>
      <vt:lpstr>About Us</vt:lpstr>
      <vt:lpstr>Secretary Login</vt:lpstr>
      <vt:lpstr>Secretary Dashboard</vt:lpstr>
      <vt:lpstr>Secretary Can Add And Manage Flat</vt:lpstr>
      <vt:lpstr>Secretary Can Manage And Solve All Notification Complain</vt:lpstr>
      <vt:lpstr>He Can Manage Allotement Detail</vt:lpstr>
      <vt:lpstr>Manage Watchman And Staff Detail</vt:lpstr>
      <vt:lpstr>Manage Maintenance And Other Bill</vt:lpstr>
      <vt:lpstr>PowerPoint Presentation</vt:lpstr>
      <vt:lpstr>Manage Complain Detail</vt:lpstr>
      <vt:lpstr>He Also Search The Allotment</vt:lpstr>
      <vt:lpstr>Manage Amenities And Also Book</vt:lpstr>
      <vt:lpstr>Homeville Gallary</vt:lpstr>
      <vt:lpstr>Manage Feature And Past Celebration </vt:lpstr>
      <vt:lpstr>User Login</vt:lpstr>
      <vt:lpstr>User Can View Personal Visitor Detail</vt:lpstr>
      <vt:lpstr>User Can Raise Complain And Check Status</vt:lpstr>
      <vt:lpstr>User Can Use Homeville Amenities</vt:lpstr>
      <vt:lpstr>User Dashboard</vt:lpstr>
      <vt:lpstr>Watchman Login</vt:lpstr>
      <vt:lpstr>Watchman Dashboard</vt:lpstr>
      <vt:lpstr>Watchman Show All Visitor</vt:lpstr>
      <vt:lpstr>Manage Visitor And Also Search Visitor</vt:lpstr>
      <vt:lpstr>    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krishna</dc:creator>
  <cp:lastModifiedBy>krishna</cp:lastModifiedBy>
  <cp:revision>51</cp:revision>
  <dcterms:created xsi:type="dcterms:W3CDTF">2020-04-10T04:49:30Z</dcterms:created>
  <dcterms:modified xsi:type="dcterms:W3CDTF">2020-06-28T18:19:27Z</dcterms:modified>
</cp:coreProperties>
</file>